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A766"/>
    <a:srgbClr val="1C2D18"/>
    <a:srgbClr val="36E27A"/>
    <a:srgbClr val="A7EF23"/>
    <a:srgbClr val="F8E8DB"/>
    <a:srgbClr val="BEEFE9"/>
    <a:srgbClr val="032500"/>
    <a:srgbClr val="FA6852"/>
    <a:srgbClr val="1B86A7"/>
    <a:srgbClr val="B9E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6DE6B1-4E7E-964B-954A-EB34003F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137F5A17-F4F9-0E41-BDD2-1D6307A632B0}"/>
              </a:ext>
            </a:extLst>
          </p:cNvPr>
          <p:cNvGrpSpPr/>
          <p:nvPr/>
        </p:nvGrpSpPr>
        <p:grpSpPr>
          <a:xfrm>
            <a:off x="-35443" y="2505715"/>
            <a:ext cx="12333336" cy="1846570"/>
            <a:chOff x="-35443" y="2356869"/>
            <a:chExt cx="12333336" cy="184657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EA2AA727-699C-C742-A88D-EBA04B68D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5443" y="2356869"/>
              <a:ext cx="6192267" cy="1806078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C1F5F235-6A58-CE44-81BE-D76EA3F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5626" y="2397361"/>
              <a:ext cx="6192267" cy="1806078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872617" y="4544517"/>
            <a:ext cx="2407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ARAUCANÍA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  <a:solidFill>
            <a:srgbClr val="A7EF23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72" name="Imagen 71">
            <a:extLst>
              <a:ext uri="{FF2B5EF4-FFF2-40B4-BE49-F238E27FC236}">
                <a16:creationId xmlns:a16="http://schemas.microsoft.com/office/drawing/2014/main" id="{CE400B81-840C-EE4D-9B68-57E001863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4599" y="4052579"/>
            <a:ext cx="1149001" cy="1103041"/>
          </a:xfrm>
          <a:prstGeom prst="rect">
            <a:avLst/>
          </a:prstGeom>
        </p:spPr>
      </p:pic>
      <p:pic>
        <p:nvPicPr>
          <p:cNvPr id="74" name="Imagen 73">
            <a:extLst>
              <a:ext uri="{FF2B5EF4-FFF2-40B4-BE49-F238E27FC236}">
                <a16:creationId xmlns:a16="http://schemas.microsoft.com/office/drawing/2014/main" id="{AB7636D2-D493-6F40-A7D0-3C43757973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4058" y="3267744"/>
            <a:ext cx="1103041" cy="1103041"/>
          </a:xfrm>
          <a:prstGeom prst="rect">
            <a:avLst/>
          </a:prstGeom>
        </p:spPr>
      </p:pic>
      <p:pic>
        <p:nvPicPr>
          <p:cNvPr id="76" name="Imagen 75">
            <a:extLst>
              <a:ext uri="{FF2B5EF4-FFF2-40B4-BE49-F238E27FC236}">
                <a16:creationId xmlns:a16="http://schemas.microsoft.com/office/drawing/2014/main" id="{0B101B9F-8EB5-3A4F-B886-66CD4E5FC2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0559" y="2220235"/>
            <a:ext cx="1103041" cy="1103041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4961B221-8DA6-4343-AC82-607BA108F7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11078" y="1499265"/>
            <a:ext cx="1126021" cy="1103041"/>
          </a:xfrm>
          <a:prstGeom prst="rect">
            <a:avLst/>
          </a:prstGeom>
        </p:spPr>
      </p:pic>
      <p:pic>
        <p:nvPicPr>
          <p:cNvPr id="79" name="Imagen 78">
            <a:extLst>
              <a:ext uri="{FF2B5EF4-FFF2-40B4-BE49-F238E27FC236}">
                <a16:creationId xmlns:a16="http://schemas.microsoft.com/office/drawing/2014/main" id="{EA381D54-F6D2-5341-B903-8E6BB3842A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3556" y="4052579"/>
            <a:ext cx="1149001" cy="1103041"/>
          </a:xfrm>
          <a:prstGeom prst="rect">
            <a:avLst/>
          </a:prstGeom>
        </p:spPr>
      </p:pic>
      <p:pic>
        <p:nvPicPr>
          <p:cNvPr id="80" name="Imagen 79">
            <a:extLst>
              <a:ext uri="{FF2B5EF4-FFF2-40B4-BE49-F238E27FC236}">
                <a16:creationId xmlns:a16="http://schemas.microsoft.com/office/drawing/2014/main" id="{81CAF4A4-96CE-684A-914C-037FB266E8F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9516" y="2220235"/>
            <a:ext cx="1103041" cy="1103041"/>
          </a:xfrm>
          <a:prstGeom prst="rect">
            <a:avLst/>
          </a:prstGeom>
        </p:spPr>
      </p:pic>
      <p:pic>
        <p:nvPicPr>
          <p:cNvPr id="81" name="Imagen 80">
            <a:extLst>
              <a:ext uri="{FF2B5EF4-FFF2-40B4-BE49-F238E27FC236}">
                <a16:creationId xmlns:a16="http://schemas.microsoft.com/office/drawing/2014/main" id="{F2D85050-B569-4446-B2F7-3D7A15B251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8841" y="3267744"/>
            <a:ext cx="1103041" cy="1103041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7732B6C5-58FD-5149-ACDB-97A77ECD8EB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861" y="1499265"/>
            <a:ext cx="1126021" cy="1103041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4D2C3AE-11B9-FE4F-873E-47ED65407A4E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F43FCE2B-5468-0C45-A5E1-7C0672943F0B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825AC58-9CD2-FA4E-8EEB-3AFE3F1CA310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8EAD01-0AEE-AC42-A3E4-5C2098E2D81D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>
            <a:extLst>
              <a:ext uri="{FF2B5EF4-FFF2-40B4-BE49-F238E27FC236}">
                <a16:creationId xmlns:a16="http://schemas.microsoft.com/office/drawing/2014/main" id="{5F310200-CD0A-3449-8DC7-0F68039C826E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1E25D04-7C08-1D4E-92D1-EA54738F3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14EA71C-342B-2245-8E1A-074ADA330C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19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56</cp:revision>
  <dcterms:created xsi:type="dcterms:W3CDTF">2024-11-19T15:44:34Z</dcterms:created>
  <dcterms:modified xsi:type="dcterms:W3CDTF">2025-12-23T00:32:10Z</dcterms:modified>
</cp:coreProperties>
</file>